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1C42-C995-4CEA-8FD6-7D1D01DCE1E8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B817-3D7D-4CA0-B3CB-107A3985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66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1C42-C995-4CEA-8FD6-7D1D01DCE1E8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B817-3D7D-4CA0-B3CB-107A3985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39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1C42-C995-4CEA-8FD6-7D1D01DCE1E8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B817-3D7D-4CA0-B3CB-107A3985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524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1C42-C995-4CEA-8FD6-7D1D01DCE1E8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B817-3D7D-4CA0-B3CB-107A3985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07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1C42-C995-4CEA-8FD6-7D1D01DCE1E8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B817-3D7D-4CA0-B3CB-107A3985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9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1C42-C995-4CEA-8FD6-7D1D01DCE1E8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B817-3D7D-4CA0-B3CB-107A3985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5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1C42-C995-4CEA-8FD6-7D1D01DCE1E8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B817-3D7D-4CA0-B3CB-107A3985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61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1C42-C995-4CEA-8FD6-7D1D01DCE1E8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B817-3D7D-4CA0-B3CB-107A3985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70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1C42-C995-4CEA-8FD6-7D1D01DCE1E8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B817-3D7D-4CA0-B3CB-107A3985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198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1C42-C995-4CEA-8FD6-7D1D01DCE1E8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B817-3D7D-4CA0-B3CB-107A3985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64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1C42-C995-4CEA-8FD6-7D1D01DCE1E8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B817-3D7D-4CA0-B3CB-107A3985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09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D1C42-C995-4CEA-8FD6-7D1D01DCE1E8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EB817-3D7D-4CA0-B3CB-107A3985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98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554" y="0"/>
            <a:ext cx="6534891" cy="6858000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736864" y="1588770"/>
            <a:ext cx="2091690" cy="53721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rgbClr val="00B0F0"/>
                </a:solidFill>
              </a:rPr>
              <a:t>●</a:t>
            </a:r>
            <a:r>
              <a:rPr kumimoji="1" lang="ja-JP" altLang="en-US" sz="1400" dirty="0" smtClean="0"/>
              <a:t>ボタンをクリック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4849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290" y="0"/>
            <a:ext cx="7863620" cy="6858000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80010" y="1633209"/>
            <a:ext cx="1965960" cy="46863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①項目クリック</a:t>
            </a:r>
            <a:endParaRPr kumimoji="1" lang="ja-JP" altLang="en-US" sz="1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616" y="2101839"/>
            <a:ext cx="9011908" cy="4467849"/>
          </a:xfrm>
          <a:prstGeom prst="rect">
            <a:avLst/>
          </a:prstGeom>
        </p:spPr>
      </p:pic>
      <p:sp>
        <p:nvSpPr>
          <p:cNvPr id="6" name="左矢印 5"/>
          <p:cNvSpPr/>
          <p:nvPr/>
        </p:nvSpPr>
        <p:spPr>
          <a:xfrm>
            <a:off x="2865010" y="4237344"/>
            <a:ext cx="1805940" cy="50292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②用語クリック</a:t>
            </a:r>
            <a:endParaRPr kumimoji="1" lang="ja-JP" altLang="en-US" sz="1400" dirty="0"/>
          </a:p>
        </p:txBody>
      </p:sp>
      <p:sp>
        <p:nvSpPr>
          <p:cNvPr id="8" name="左矢印 7"/>
          <p:cNvSpPr/>
          <p:nvPr/>
        </p:nvSpPr>
        <p:spPr>
          <a:xfrm>
            <a:off x="10012570" y="3281034"/>
            <a:ext cx="1805940" cy="50292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③</a:t>
            </a:r>
            <a:r>
              <a:rPr kumimoji="1" lang="ja-JP" altLang="en-US" sz="1400" dirty="0" smtClean="0"/>
              <a:t>用語</a:t>
            </a:r>
            <a:r>
              <a:rPr kumimoji="1" lang="ja-JP" altLang="en-US" sz="1400" dirty="0" smtClean="0"/>
              <a:t>クリック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537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ワイド画面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sbh</dc:creator>
  <cp:lastModifiedBy>sbh</cp:lastModifiedBy>
  <cp:revision>4</cp:revision>
  <dcterms:created xsi:type="dcterms:W3CDTF">2021-03-11T08:36:30Z</dcterms:created>
  <dcterms:modified xsi:type="dcterms:W3CDTF">2022-06-28T09:06:00Z</dcterms:modified>
</cp:coreProperties>
</file>