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bh" initials="endo" lastIdx="0" clrIdx="0">
    <p:extLst>
      <p:ext uri="{19B8F6BF-5375-455C-9EA6-DF929625EA0E}">
        <p15:presenceInfo xmlns:p15="http://schemas.microsoft.com/office/powerpoint/2012/main" userId="sb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2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4C083-FFA0-42E4-B2A1-D0D6966419FE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04-0A50-4228-A996-34B0DB6FDE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491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4C083-FFA0-42E4-B2A1-D0D6966419FE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04-0A50-4228-A996-34B0DB6FDE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010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4C083-FFA0-42E4-B2A1-D0D6966419FE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04-0A50-4228-A996-34B0DB6FDE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967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4C083-FFA0-42E4-B2A1-D0D6966419FE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04-0A50-4228-A996-34B0DB6FDE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33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4C083-FFA0-42E4-B2A1-D0D6966419FE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04-0A50-4228-A996-34B0DB6FDE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708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4C083-FFA0-42E4-B2A1-D0D6966419FE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04-0A50-4228-A996-34B0DB6FDE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273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4C083-FFA0-42E4-B2A1-D0D6966419FE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04-0A50-4228-A996-34B0DB6FDE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993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4C083-FFA0-42E4-B2A1-D0D6966419FE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04-0A50-4228-A996-34B0DB6FDE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004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4C083-FFA0-42E4-B2A1-D0D6966419FE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04-0A50-4228-A996-34B0DB6FDE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859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4C083-FFA0-42E4-B2A1-D0D6966419FE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04-0A50-4228-A996-34B0DB6FDE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364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4C083-FFA0-42E4-B2A1-D0D6966419FE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04-0A50-4228-A996-34B0DB6FDE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3632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4C083-FFA0-42E4-B2A1-D0D6966419FE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C7E04-0A50-4228-A996-34B0DB6FDE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563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784" y="311"/>
            <a:ext cx="10374923" cy="6858000"/>
          </a:xfrm>
          <a:prstGeom prst="rect">
            <a:avLst/>
          </a:prstGeom>
        </p:spPr>
      </p:pic>
      <p:sp>
        <p:nvSpPr>
          <p:cNvPr id="5" name="左矢印 4"/>
          <p:cNvSpPr/>
          <p:nvPr/>
        </p:nvSpPr>
        <p:spPr>
          <a:xfrm>
            <a:off x="1799304" y="1887794"/>
            <a:ext cx="1607574" cy="516193"/>
          </a:xfrm>
          <a:prstGeom prst="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左矢印 5"/>
          <p:cNvSpPr/>
          <p:nvPr/>
        </p:nvSpPr>
        <p:spPr>
          <a:xfrm>
            <a:off x="2802193" y="530942"/>
            <a:ext cx="1651820" cy="5456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右矢印 6"/>
          <p:cNvSpPr/>
          <p:nvPr/>
        </p:nvSpPr>
        <p:spPr>
          <a:xfrm>
            <a:off x="7772400" y="1415846"/>
            <a:ext cx="1179871" cy="4719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14938" y="1992001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①</a:t>
            </a:r>
            <a:r>
              <a:rPr kumimoji="1" lang="ja-JP" altLang="en-US" sz="1400" dirty="0" smtClean="0"/>
              <a:t>範囲指定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56112" y="619121"/>
            <a:ext cx="2484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　</a:t>
            </a:r>
            <a:r>
              <a:rPr lang="ja-JP" altLang="en-US" sz="1400" dirty="0" smtClean="0"/>
              <a:t>②回数</a:t>
            </a:r>
            <a:r>
              <a:rPr lang="ja-JP" altLang="en-US" sz="1400" dirty="0" smtClean="0"/>
              <a:t>指定押す</a:t>
            </a:r>
            <a:endParaRPr kumimoji="1" lang="ja-JP" altLang="en-US" sz="1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708963" y="1533834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検索する場合</a:t>
            </a:r>
            <a:endParaRPr kumimoji="1" lang="ja-JP" altLang="en-US" sz="1200" dirty="0"/>
          </a:p>
        </p:txBody>
      </p:sp>
      <p:sp>
        <p:nvSpPr>
          <p:cNvPr id="11" name="右矢印 10"/>
          <p:cNvSpPr/>
          <p:nvPr/>
        </p:nvSpPr>
        <p:spPr>
          <a:xfrm>
            <a:off x="6303422" y="840658"/>
            <a:ext cx="2667425" cy="575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534615" y="1006750"/>
            <a:ext cx="23278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演題</a:t>
            </a:r>
            <a:r>
              <a:rPr lang="ja-JP" altLang="en-US" sz="1200" dirty="0"/>
              <a:t>か</a:t>
            </a:r>
            <a:r>
              <a:rPr kumimoji="1" lang="ja-JP" altLang="en-US" sz="1200" dirty="0" smtClean="0"/>
              <a:t>抄録検索か選択し検索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72285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949" y="0"/>
            <a:ext cx="10456102" cy="6858000"/>
          </a:xfrm>
          <a:prstGeom prst="rect">
            <a:avLst/>
          </a:prstGeom>
        </p:spPr>
      </p:pic>
      <p:sp>
        <p:nvSpPr>
          <p:cNvPr id="3" name="右矢印 2"/>
          <p:cNvSpPr/>
          <p:nvPr/>
        </p:nvSpPr>
        <p:spPr>
          <a:xfrm>
            <a:off x="8664497" y="1293542"/>
            <a:ext cx="1583473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ESD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検索の場合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118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23</Words>
  <Application>Microsoft Office PowerPoint</Application>
  <PresentationFormat>ワイド画面</PresentationFormat>
  <Paragraphs>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sbh</dc:creator>
  <cp:lastModifiedBy>sbh</cp:lastModifiedBy>
  <cp:revision>6</cp:revision>
  <dcterms:created xsi:type="dcterms:W3CDTF">2021-02-15T00:38:19Z</dcterms:created>
  <dcterms:modified xsi:type="dcterms:W3CDTF">2022-06-28T09:05:17Z</dcterms:modified>
</cp:coreProperties>
</file>